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59" r:id="rId4"/>
    <p:sldId id="1160" r:id="rId5"/>
    <p:sldId id="1142" r:id="rId6"/>
    <p:sldId id="1143" r:id="rId7"/>
    <p:sldId id="1155" r:id="rId8"/>
    <p:sldId id="1157" r:id="rId9"/>
    <p:sldId id="1156" r:id="rId10"/>
    <p:sldId id="1161" r:id="rId11"/>
    <p:sldId id="1158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“Tomb Sweeping Day became a public holiday in the Chinese mainland in 2008. People have one day off for that day.”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清明节在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年成为中国的一个公共假日。那天人们放假一天。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我们清明节放假一天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在文中提到；根据第二段中的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began in Zhou Dynasty, over 2,500 years ago.”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它始于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多年前的周朝。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清明节始于周朝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在文中提到；根据第四段中的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tradition shows that family values are an important part of Chinese culture.”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这一传统表明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家庭价值观是中国文化的重要组成部分。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家庭价值观在中国文化中扮演着重要角色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在文中提到。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全世界的人都庆祝清明节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在文中未提及。故选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06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passage mainly discuss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many things to the grave sites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 wrote a poem about Qingming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Sweeping Day is a traditional Chinese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Qingming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Festival is a good time for outdoor activities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911" y="821797"/>
            <a:ext cx="3532568" cy="4132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7717" y="8045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78325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主旨大意题。通读全文尤其是第二段中的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scene takes place on Tomb Sweeping Day, also known as Qingming Festival. Tomb Sweeping Day is a traditional Chinese festival.”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以及第四段中的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“Tomb Sweeping Day gives us a chance to show respect to our ancestors and family members who have passed away and show that we miss them.”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清明节给了我们一个机会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让我们向已故的祖先和家人表示敬意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并表达我们对他们的思念。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本文主要讨论的是清明节是中国的传统节日。故选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18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697024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699391"/>
            <a:ext cx="10613436" cy="1397921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5540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主要介绍了清明节是中国的传统节日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始于周朝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用以纪念祖先。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年成为中国的公共假日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人们在这一天扫墓、献花、烧纸钱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表达对逝去亲人的怀念。清明节也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是进行园艺和户外活动的开始</a:t>
            </a:r>
            <a:r>
              <a:rPr lang="en-US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体现了中国文化中家庭价值观的重要性。</a:t>
            </a:r>
            <a:endParaRPr lang="zh-CN" altLang="zh-CN" sz="900" spc="-1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79434"/>
            <a:ext cx="11485848" cy="442020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引导学生理解清明节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祭祖追思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的核心文化内涵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2/4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感悟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家国情怀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传统价值观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增强文化自信。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题需结合古诗场景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雨纷纷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推断词义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非字面直译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题考查细节甄别力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全世界庆祝清明节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文中未提及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原文仅提及中国公休一天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题主旨提炼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贯穿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起源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习俗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意义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的主线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传统节日本质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排除局部细节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B/D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素养考向.eps" descr="id:21474888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484784"/>
            <a:ext cx="155575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1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1196752"/>
            <a:ext cx="521172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6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well-known poem by Tang Dynasty poet Du Mu tells of a sad scene in early April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“Rains fall heavily as Qingming comes, and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passers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lowered spirits 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scene takes place on Tomb Sweeping Day, also known as Qingming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Tomb Sweeping Day is a traditional Chinese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began in Zhou Dynasty, over 2,500 years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celebrate it to remember and honour their ancestors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year, it falls on April 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Tomb Sweeping Day became a public holiday in the Chinese mainland in 2008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one day off for that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this day, families bring flowers, food and wine to the grave sites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墓地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ancestors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place cakes, fruit in front of the graves and some may burn joss 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they sweep the tombs and cherish the memories of their dead family members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88889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Tomb Sweeping Day gives us a chance to show respect to our ancestors and family members who have passed away and show that we miss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tradition shows that family values are an important part of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Tomb Sweeping Day is also the beginning of the time for gardening and outdoor activities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 often get together for outings or fly kites at this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meaning of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陌生人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古代人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7248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0896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scene takes place on Tomb Sweeping Day,also known as Qingming Festival.”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这个场景发生在清明节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也称为扫墓节。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“Rains fall heavily as Qingming comes, and passers-by with lowered spirits go.”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清明时节雨纷纷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路上行人欲断魂。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这句诗描述的是清明时节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雨下得很大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路上的行人情绪低落地走着。故可推知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,passers-by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Tomb Sweeping Day is celebrated for people to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to fly kites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public holiday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 with their families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ancestors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0378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“Chinese people celebrate it to remember and honour their ancestors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中国人庆祝这个节日是为了纪念他们的祖先。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为了纪念他们的祖先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说法正确。故选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60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NOT mentioned in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one day off for Tomb Sweeping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Tomb Sweeping Day began in Zhou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the world celebrate Tomb Sweeping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values play an important role in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4249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1078</Words>
  <Application>Microsoft Office PowerPoint</Application>
  <PresentationFormat>自定义</PresentationFormat>
  <Paragraphs>39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446</cp:revision>
  <dcterms:created xsi:type="dcterms:W3CDTF">2020-11-06T05:24:00Z</dcterms:created>
  <dcterms:modified xsi:type="dcterms:W3CDTF">2025-09-17T16:02:17Z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